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3" dt="2024-11-01T14:54:59.3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64" d="100"/>
          <a:sy n="64" d="100"/>
        </p:scale>
        <p:origin x="1968" y="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2T10:41:24.606" v="3084" actId="20577"/>
      <pc:docMkLst>
        <pc:docMk/>
      </pc:docMkLst>
      <pc:sldChg chg="modNotesTx">
        <pc:chgData name="LELLO MOLINARIO" userId="675167b3-0327-4eb0-b712-ad5d2d77a8a3" providerId="ADAL" clId="{828FBF63-8AE4-4B7E-BA65-5052B5CCEA5B}" dt="2024-11-02T10:37:20.540" v="3038" actId="2057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2T10:41:24.606" v="3084" actId="20577"/>
        <pc:sldMkLst>
          <pc:docMk/>
          <pc:sldMk cId="0" sldId="260"/>
        </pc:sldMkLst>
      </pc:sldChg>
      <pc:sldChg chg="modNotesTx">
        <pc:chgData name="LELLO MOLINARIO" userId="675167b3-0327-4eb0-b712-ad5d2d77a8a3" providerId="ADAL" clId="{828FBF63-8AE4-4B7E-BA65-5052B5CCEA5B}" dt="2024-11-02T10:39:35.878" v="3075" actId="313"/>
        <pc:sldMkLst>
          <pc:docMk/>
          <pc:sldMk cId="0" sldId="261"/>
        </pc:sldMkLst>
      </pc:sldChg>
      <pc:sldChg chg="modNotesTx">
        <pc:chgData name="LELLO MOLINARIO" userId="675167b3-0327-4eb0-b712-ad5d2d77a8a3" providerId="ADAL" clId="{828FBF63-8AE4-4B7E-BA65-5052B5CCEA5B}" dt="2024-11-01T14:54:09.429" v="2878" actId="20577"/>
        <pc:sldMkLst>
          <pc:docMk/>
          <pc:sldMk cId="0" sldId="262"/>
        </pc:sldMkLst>
      </pc:sldChg>
      <pc:sldChg chg="modNotesTx">
        <pc:chgData name="LELLO MOLINARIO" userId="675167b3-0327-4eb0-b712-ad5d2d77a8a3" providerId="ADAL" clId="{828FBF63-8AE4-4B7E-BA65-5052B5CCEA5B}" dt="2024-11-01T14:54:15.769" v="2883" actId="6549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1T14:55:44.932" v="2925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1T14:59:26.723" v="3021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1T14:55:39.457" v="2923" actId="6549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have noticed several potentials and weaknesses using this System:</a:t>
            </a:r>
          </a:p>
          <a:p>
            <a:r>
              <a:rPr lang="en-US" dirty="0"/>
              <a:t>Strengths are: Scalability of the system;</a:t>
            </a:r>
          </a:p>
          <a:p>
            <a:r>
              <a:rPr lang="en-US" dirty="0"/>
              <a:t>	Ease of code implementation;</a:t>
            </a:r>
          </a:p>
          <a:p>
            <a:r>
              <a:rPr lang="en-US" dirty="0"/>
              <a:t>	Automatic test execution;</a:t>
            </a:r>
          </a:p>
          <a:p>
            <a:r>
              <a:rPr lang="en-US" dirty="0"/>
              <a:t>	Portability of the system;</a:t>
            </a:r>
          </a:p>
          <a:p>
            <a:r>
              <a:rPr lang="en-US" dirty="0"/>
              <a:t>Weaknesses are: Use related to the duration of a limited-power system in which it is mounted;</a:t>
            </a:r>
          </a:p>
          <a:p>
            <a:r>
              <a:rPr lang="en-US" dirty="0"/>
              <a:t>	Extended code execution time (time needed to recover the packets needed to "capture" the keys especially by activating the "verbose-mode" of the </a:t>
            </a:r>
            <a:r>
              <a:rPr lang="en-US" dirty="0" err="1"/>
              <a:t>besside</a:t>
            </a:r>
            <a:r>
              <a:rPr lang="en-US" dirty="0"/>
              <a:t>-ng and </a:t>
            </a:r>
            <a:r>
              <a:rPr lang="en-US" dirty="0" err="1"/>
              <a:t>aircrack</a:t>
            </a:r>
            <a:r>
              <a:rPr lang="en-US" dirty="0"/>
              <a:t>-ng applications).</a:t>
            </a:r>
          </a:p>
          <a:p>
            <a:r>
              <a:rPr lang="en-US" dirty="0"/>
              <a:t>OPPORTUNITIES: possibility of use even with little or no initial training;</a:t>
            </a:r>
          </a:p>
          <a:p>
            <a:r>
              <a:rPr lang="en-US" dirty="0"/>
              <a:t>	User-Friendly.</a:t>
            </a:r>
          </a:p>
          <a:p>
            <a:r>
              <a:rPr lang="en-US" dirty="0"/>
              <a:t>THREATS: Direct responsibility on the automated system and possibility of reporting for incorrect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also considered future developments such as the possibility of using artificial intelligence to test networks and</a:t>
            </a:r>
          </a:p>
          <a:p>
            <a:r>
              <a:rPr lang="en-US" dirty="0"/>
              <a:t>Expand capabilities to test emerging wireless standards.</a:t>
            </a:r>
          </a:p>
          <a:p>
            <a:r>
              <a:rPr lang="en-US" dirty="0"/>
              <a:t>We also considered the possibility of further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So,  </a:t>
            </a:r>
            <a:r>
              <a:rPr lang="en-US" dirty="0"/>
              <a:t>Thank you for your attention</a:t>
            </a:r>
            <a:r>
              <a:rPr lang="en-US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If </a:t>
            </a:r>
            <a:r>
              <a:rPr lang="en-US" dirty="0"/>
              <a:t>you have any questions we will be happy to answer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The hardware components we used were the following: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geolocalization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of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We thought that this module would also be useful for future implementations: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infact</a:t>
            </a:r>
            <a:endParaRPr lang="en-US" sz="1200" b="0" dirty="0">
              <a:solidFill>
                <a:schemeClr val="bg1"/>
              </a:solidFill>
              <a:latin typeface="Aptos SemiBold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if the system was mounted on an unmanned vehicle, once it reached the chosen coordinates it could start the tests.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USB Wi-Fi adapter that supports monitor mode for packet capture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</a:t>
            </a:r>
          </a:p>
          <a:p>
            <a:r>
              <a:rPr lang="en-US" dirty="0"/>
              <a:t>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I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we were able to acquire the information necessary to test the </a:t>
            </a:r>
            <a:r>
              <a:rPr lang="en-US" dirty="0" err="1"/>
              <a:t>wifi</a:t>
            </a:r>
            <a:r>
              <a:rPr lang="en-US" dirty="0"/>
              <a:t> networks that we have appropriately prepared.</a:t>
            </a:r>
          </a:p>
          <a:p>
            <a:endParaRPr lang="en-US" dirty="0"/>
          </a:p>
          <a:p>
            <a:r>
              <a:rPr lang="en-US" dirty="0"/>
              <a:t>To do this we used both global variables and tools at our disposal such as </a:t>
            </a:r>
            <a:r>
              <a:rPr lang="en-US" dirty="0" err="1"/>
              <a:t>Aircrack</a:t>
            </a:r>
            <a:r>
              <a:rPr lang="en-US" dirty="0"/>
              <a:t>, </a:t>
            </a:r>
            <a:r>
              <a:rPr lang="en-US" dirty="0" err="1"/>
              <a:t>Besside</a:t>
            </a:r>
            <a:r>
              <a:rPr lang="en-US" dirty="0"/>
              <a:t> and Nmap.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decided to use the </a:t>
            </a:r>
            <a:r>
              <a:rPr lang="en-US" dirty="0" err="1"/>
              <a:t>nmap</a:t>
            </a:r>
            <a:r>
              <a:rPr lang="en-US" dirty="0"/>
              <a:t> command for several reasons: ease of use and the possibility of using specific scripts.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particular Nmap Scripting Engine (NSE), by it, it’s possible to find security holes in all kind of systems.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</a:t>
            </a:r>
          </a:p>
          <a:p>
            <a:endParaRPr lang="en-US" dirty="0"/>
          </a:p>
          <a:p>
            <a:r>
              <a:rPr lang="en-US" dirty="0"/>
              <a:t>After starting it, the coordinates are read and the </a:t>
            </a:r>
            <a:r>
              <a:rPr lang="en-US" dirty="0" err="1"/>
              <a:t>url</a:t>
            </a:r>
            <a:r>
              <a:rPr lang="en-US" dirty="0"/>
              <a:t> to Google Maps is generated.</a:t>
            </a:r>
          </a:p>
          <a:p>
            <a:r>
              <a:rPr lang="en-US" dirty="0"/>
              <a:t>Afterwards, the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</a:t>
            </a:r>
            <a:r>
              <a:rPr lang="en-US" dirty="0" err="1"/>
              <a:t>besside</a:t>
            </a:r>
            <a:r>
              <a:rPr lang="en-US" dirty="0"/>
              <a:t>-ng' which will generate a log file and two *.cap files (one file for WEP networks and one file for WPA networks). </a:t>
            </a:r>
          </a:p>
          <a:p>
            <a:r>
              <a:rPr lang="en-US" dirty="0"/>
              <a:t>When a useful 'handshake' is detected, </a:t>
            </a:r>
            <a:r>
              <a:rPr lang="en-US" dirty="0" err="1"/>
              <a:t>aircrack</a:t>
            </a:r>
            <a:r>
              <a:rPr lang="en-US" dirty="0"/>
              <a:t>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the networks found: until it finds the appropriate password for the network. </a:t>
            </a:r>
          </a:p>
          <a:p>
            <a:endParaRPr lang="en-US"/>
          </a:p>
          <a:p>
            <a:r>
              <a:rPr lang="en-US" dirty="0"/>
              <a:t>In our there are networks that are not of our interest (since they were not set up previously), it refuses the scan.</a:t>
            </a:r>
          </a:p>
          <a:p>
            <a:r>
              <a:rPr lang="en-US" dirty="0"/>
              <a:t>Once this first phase is completed, it performs the scan via the </a:t>
            </a:r>
            <a:r>
              <a:rPr lang="en-US" dirty="0" err="1"/>
              <a:t>nmap</a:t>
            </a:r>
            <a:r>
              <a:rPr lang="en-US" dirty="0"/>
              <a:t> functionality.</a:t>
            </a:r>
          </a:p>
          <a:p>
            <a:r>
              <a:rPr lang="en-US" dirty="0"/>
              <a:t>To do this , the program automatically connects to existing networks and begins scanning for vulnerabilities in the network and its clients.</a:t>
            </a:r>
          </a:p>
          <a:p>
            <a:r>
              <a:rPr lang="en-US" dirty="0"/>
              <a:t>Once this process is completed, all the information acquired is transferred 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their authentication and encryption methods.</a:t>
            </a:r>
          </a:p>
          <a:p>
            <a:r>
              <a:rPr lang="en-US" dirty="0"/>
              <a:t>We analyzed 3 networks:</a:t>
            </a:r>
          </a:p>
          <a:p>
            <a:r>
              <a:rPr lang="en-US" dirty="0"/>
              <a:t>One called "SOSSU" that uses WPA2 as the authentication method</a:t>
            </a:r>
          </a:p>
          <a:p>
            <a:r>
              <a:rPr lang="en-US" dirty="0"/>
              <a:t>One called "TP-LINK" that uses WEP as the authentication method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that is open.</a:t>
            </a:r>
          </a:p>
          <a:p>
            <a:r>
              <a:rPr lang="en-US" dirty="0"/>
              <a:t>All of them had passwords found and several vulnerabilities in their clients: TP-LINK was the exception since no client was 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tests, the system tried to hack all networks in its range and for this reason we made a series of considerations:</a:t>
            </a:r>
          </a:p>
          <a:p>
            <a:r>
              <a:rPr lang="en-US" dirty="0"/>
              <a:t>The system should only be used on networks with explicit authorization to avoid legal problems.</a:t>
            </a:r>
          </a:p>
          <a:p>
            <a:r>
              <a:rPr lang="en-US" dirty="0"/>
              <a:t>In case of acquisition of network vulnerabilities, protocols for the management and storage of all acquired network data must be guaranteed</a:t>
            </a:r>
          </a:p>
          <a:p>
            <a:r>
              <a:rPr lang="en-US" dirty="0"/>
              <a:t>and there must necessarily be a clear way to report vulnerabilities to the owners of the network under test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</a:t>
            </a:r>
          </a:p>
          <a:p>
            <a:pPr algn="ctr"/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809085" y="3216139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Encryption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27026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347</TotalTime>
  <Words>1472</Words>
  <Application>Microsoft Office PowerPoint</Application>
  <PresentationFormat>Personalizzato</PresentationFormat>
  <Paragraphs>191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Aptos</vt:lpstr>
      <vt:lpstr>DM Sans Medium</vt:lpstr>
      <vt:lpstr>Aptos SemiBold</vt:lpstr>
      <vt:lpstr>Inter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2024-11-02T10:41:31Z</dcterms:modified>
</cp:coreProperties>
</file>